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65" r:id="rId3"/>
    <p:sldId id="262" r:id="rId4"/>
    <p:sldId id="266" r:id="rId5"/>
    <p:sldId id="264" r:id="rId6"/>
    <p:sldId id="257" r:id="rId7"/>
    <p:sldId id="258" r:id="rId8"/>
    <p:sldId id="263" r:id="rId9"/>
    <p:sldId id="260" r:id="rId10"/>
    <p:sldId id="261" r:id="rId11"/>
    <p:sldId id="267" r:id="rId12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44"/>
  </p:normalViewPr>
  <p:slideViewPr>
    <p:cSldViewPr snapToGrid="0">
      <p:cViewPr varScale="1">
        <p:scale>
          <a:sx n="116" d="100"/>
          <a:sy n="116" d="100"/>
        </p:scale>
        <p:origin x="9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4B6A82-9CE5-7F49-82C6-7C2ADD1A274F}" type="datetimeFigureOut">
              <a:rPr lang="en-BE" smtClean="0"/>
              <a:t>11/03/2025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9A5429-1FBF-F346-B701-7F3D9E676636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99370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A5429-1FBF-F346-B701-7F3D9E676636}" type="slidenum">
              <a:rPr lang="en-BE" smtClean="0"/>
              <a:t>1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93338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A5429-1FBF-F346-B701-7F3D9E676636}" type="slidenum">
              <a:rPr lang="en-BE" smtClean="0"/>
              <a:t>3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241849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A811F-658A-FAD8-6460-59BD37240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F9708D-EC80-EE35-8AD9-3788EB1773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EFC0D4-C553-83C7-9142-584F431A7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D0E59-8B08-2845-9B5A-C63CACA4FD71}" type="datetimeFigureOut">
              <a:rPr lang="en-BE" smtClean="0"/>
              <a:t>11/03/2025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27210-AE66-3662-1275-D96BDC486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82C5B-2B5F-F450-BEFB-794103A2D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26CB6-7248-3842-AB58-3AE2867D9E6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03164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DAC2A-1931-938A-3789-C57FBFFBC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9D416A-A6DB-3AA7-C201-EED1C5161F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D66B6-9499-729A-3180-D699FFC9B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D0E59-8B08-2845-9B5A-C63CACA4FD71}" type="datetimeFigureOut">
              <a:rPr lang="en-BE" smtClean="0"/>
              <a:t>11/03/2025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34D71-22CA-DA77-C5E1-E707796FB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BE269-D183-FAF6-6663-2382342C9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26CB6-7248-3842-AB58-3AE2867D9E6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761078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7D1D1F-DE52-5A31-F67C-572E5336F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BE6040-E4D1-F3B5-4D87-6ACB823B91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796BF-F4BD-3E35-10D3-B3449C311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D0E59-8B08-2845-9B5A-C63CACA4FD71}" type="datetimeFigureOut">
              <a:rPr lang="en-BE" smtClean="0"/>
              <a:t>11/03/2025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1E015-39A8-37AC-AD3E-182EDF8BD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37DA9-D193-BCC2-9199-AB57C3D5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26CB6-7248-3842-AB58-3AE2867D9E6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2575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44758-6B34-FA49-775C-32F53861B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3FEA9-4DE6-94A0-7BE9-1E12742CD5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56BFCE-4F41-70BE-5ADF-81913057B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D0E59-8B08-2845-9B5A-C63CACA4FD71}" type="datetimeFigureOut">
              <a:rPr lang="en-BE" smtClean="0"/>
              <a:t>11/03/2025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14A9F-F2FB-D134-242F-FCAFE9AA6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12943-2BB3-9504-26DD-020DFEC1E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26CB6-7248-3842-AB58-3AE2867D9E6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089249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4CBFE-4539-DA0D-FA8B-A56199A4E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BE995D-9F3E-C607-E639-9D660DBBD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33469-FB8F-42AE-7BF9-E5E5ABF29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D0E59-8B08-2845-9B5A-C63CACA4FD71}" type="datetimeFigureOut">
              <a:rPr lang="en-BE" smtClean="0"/>
              <a:t>11/03/2025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DBD36-515E-B269-8F99-91DDBBF48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EA9055-BCB0-2876-B00D-90F724434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26CB6-7248-3842-AB58-3AE2867D9E6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95330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14539-4FC0-C460-8A03-E3B32B9FB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91AB7-3960-A217-0211-D14E618B66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1BABBD-9552-0F1A-CF73-FAAA79996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B02A86-6D6B-75A7-1C47-9AE4F7901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D0E59-8B08-2845-9B5A-C63CACA4FD71}" type="datetimeFigureOut">
              <a:rPr lang="en-BE" smtClean="0"/>
              <a:t>11/03/2025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8FA3A5-CAC3-F6CC-60E9-45267E1AD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34360-151D-0B96-AA0B-379BB4082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26CB6-7248-3842-AB58-3AE2867D9E6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58247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9667E-677A-F073-B475-DE98549A6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6743C0-6E65-412D-0EE5-B6D4391A8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55CE96-1817-3E0B-F5D5-00036FFABB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6EDACE-72F2-8848-99C7-E76B9148CF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427540-83C9-B6E0-9BC8-6404C2C26B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E0236F-2385-63CA-67C1-6F11A2B3F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D0E59-8B08-2845-9B5A-C63CACA4FD71}" type="datetimeFigureOut">
              <a:rPr lang="en-BE" smtClean="0"/>
              <a:t>11/03/2025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3AFA85-159A-0055-B379-57BC5C7BC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A49A6A-1218-FF57-7A2E-4800A1A2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26CB6-7248-3842-AB58-3AE2867D9E6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283051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7F78B-8BCD-0B11-E61B-1198536B1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0D7E99-E4AA-5BB1-6B02-BEBB8CD4C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D0E59-8B08-2845-9B5A-C63CACA4FD71}" type="datetimeFigureOut">
              <a:rPr lang="en-BE" smtClean="0"/>
              <a:t>11/03/2025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6C2A5B-7881-7B0D-5934-0020F1A18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581AAF-5856-169D-80F3-8CE1DB2EF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26CB6-7248-3842-AB58-3AE2867D9E6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648812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9A04FA-81EE-6ACD-A5D7-8521CED2F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D0E59-8B08-2845-9B5A-C63CACA4FD71}" type="datetimeFigureOut">
              <a:rPr lang="en-BE" smtClean="0"/>
              <a:t>11/03/2025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6CBA4C-9A9E-C03B-7644-8F9C8E750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A9AF6B-9582-D782-B880-2984AC6BB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26CB6-7248-3842-AB58-3AE2867D9E6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44712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FE573-EFC5-FC23-974F-52B6287EB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FAE5E-721D-0452-7B2E-787B8CA6F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4F76D3-A9EF-D5F5-2C3B-603E730BEE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566E35-BD0F-23C8-BA30-832CB5245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D0E59-8B08-2845-9B5A-C63CACA4FD71}" type="datetimeFigureOut">
              <a:rPr lang="en-BE" smtClean="0"/>
              <a:t>11/03/2025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63F552-E472-88B6-F794-3A6E937BC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4C0DEA-2AA8-3117-B2D1-8970072A6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26CB6-7248-3842-AB58-3AE2867D9E6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131690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EEC69-E871-9AAF-0F65-BE0F57B81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2305E1-386C-0910-B1D4-4514E9B904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CF5020-BF7B-2DAF-D168-F68C30E2D9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3E0A35-5473-96BF-57F7-D75A20383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D0E59-8B08-2845-9B5A-C63CACA4FD71}" type="datetimeFigureOut">
              <a:rPr lang="en-BE" smtClean="0"/>
              <a:t>11/03/2025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7D1F7D-4BF2-C510-B352-801E8822D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A19EEA-7E31-85E5-766B-6CF336645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26CB6-7248-3842-AB58-3AE2867D9E6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96168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0CAF6F-6FC5-29BC-36E7-B32E54221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575260-9E8A-65BE-4243-C2E036372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758A2-67A7-93FA-4756-FAAEEB9E4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D0E59-8B08-2845-9B5A-C63CACA4FD71}" type="datetimeFigureOut">
              <a:rPr lang="en-BE" smtClean="0"/>
              <a:t>11/03/2025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0DF69-68FB-A090-9746-9782874FFB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FF634-51F7-9516-344E-71DED28E5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26CB6-7248-3842-AB58-3AE2867D9E6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133117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drive.google.com/file/d/1vem0kRdKDgeBx4YF_SqgY6HUIo1FeVOc/view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FCE32-80E6-E559-BB43-272778028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96607"/>
            <a:ext cx="9144000" cy="1430309"/>
          </a:xfrm>
        </p:spPr>
        <p:txBody>
          <a:bodyPr>
            <a:normAutofit/>
          </a:bodyPr>
          <a:lstStyle/>
          <a:p>
            <a:r>
              <a:rPr lang="en-GB" sz="8000" b="1" dirty="0">
                <a:latin typeface="Stencil" pitchFamily="82" charset="77"/>
                <a:cs typeface="Mongolian Baiti" panose="03000500000000000000" pitchFamily="66" charset="0"/>
              </a:rPr>
              <a:t>LIPO SAFE</a:t>
            </a:r>
            <a:endParaRPr lang="en-BE" sz="8000" b="1" dirty="0">
              <a:latin typeface="Stencil" pitchFamily="82" charset="77"/>
              <a:cs typeface="Mongolian Baiti" panose="03000500000000000000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BC09C4-1B9F-8930-8ABA-B808A8A00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629" y="2130607"/>
            <a:ext cx="4802742" cy="40543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F68906-6BD4-BA9F-8DAF-7FA6F03B243E}"/>
              </a:ext>
            </a:extLst>
          </p:cNvPr>
          <p:cNvSpPr txBox="1"/>
          <p:nvPr/>
        </p:nvSpPr>
        <p:spPr>
          <a:xfrm>
            <a:off x="7523734" y="6488668"/>
            <a:ext cx="46682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/>
              <a:t>Source</a:t>
            </a:r>
            <a:r>
              <a:rPr lang="en-GB" sz="1000" dirty="0"/>
              <a:t>: https://</a:t>
            </a:r>
            <a:r>
              <a:rPr lang="en-GB" sz="1000" dirty="0" err="1"/>
              <a:t>drive.google.com</a:t>
            </a:r>
            <a:r>
              <a:rPr lang="en-GB" sz="1000" dirty="0"/>
              <a:t>/file/d/1mCE0nYLdh_BIdT5tszXcS1YqCgsyQ4dP/view</a:t>
            </a:r>
            <a:endParaRPr lang="en-BE" sz="1000" dirty="0"/>
          </a:p>
        </p:txBody>
      </p:sp>
    </p:spTree>
    <p:extLst>
      <p:ext uri="{BB962C8B-B14F-4D97-AF65-F5344CB8AC3E}">
        <p14:creationId xmlns:p14="http://schemas.microsoft.com/office/powerpoint/2010/main" val="712214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0EB43-0AB7-6513-FDB1-4539FEDE9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b="1" dirty="0">
                <a:latin typeface="Arial Rounded MT Bold" panose="020F0704030504030204" pitchFamily="34" charset="77"/>
              </a:rPr>
              <a:t>WARNINGS</a:t>
            </a:r>
            <a:endParaRPr lang="en-BE" sz="6000" b="1" dirty="0">
              <a:latin typeface="Arial Rounded MT Bold" panose="020F0704030504030204" pitchFamily="34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2D0E8-09D2-0F50-11BA-EB13E28BF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60865" cy="4351338"/>
          </a:xfrm>
        </p:spPr>
        <p:txBody>
          <a:bodyPr/>
          <a:lstStyle/>
          <a:p>
            <a:endParaRPr lang="en-GB" dirty="0"/>
          </a:p>
          <a:p>
            <a:r>
              <a:rPr lang="en-GB" dirty="0"/>
              <a:t>Suivez </a:t>
            </a:r>
            <a:r>
              <a:rPr lang="en-GB" dirty="0" err="1"/>
              <a:t>toujours</a:t>
            </a:r>
            <a:r>
              <a:rPr lang="en-GB" dirty="0"/>
              <a:t> la documentation de </a:t>
            </a:r>
            <a:r>
              <a:rPr lang="en-GB" dirty="0" err="1"/>
              <a:t>vos</a:t>
            </a:r>
            <a:r>
              <a:rPr lang="en-GB" dirty="0"/>
              <a:t> batteries et </a:t>
            </a:r>
            <a:r>
              <a:rPr lang="en-GB" dirty="0" err="1"/>
              <a:t>chargeurs</a:t>
            </a:r>
            <a:r>
              <a:rPr lang="en-GB" dirty="0"/>
              <a:t>! </a:t>
            </a:r>
          </a:p>
          <a:p>
            <a:endParaRPr lang="en-GB" dirty="0"/>
          </a:p>
          <a:p>
            <a:r>
              <a:rPr lang="en-GB" dirty="0" err="1"/>
              <a:t>Vérifiez</a:t>
            </a:r>
            <a:r>
              <a:rPr lang="en-GB" dirty="0"/>
              <a:t> </a:t>
            </a:r>
            <a:r>
              <a:rPr lang="en-GB" dirty="0" err="1"/>
              <a:t>toujours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la batterie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équilibrée</a:t>
            </a:r>
            <a:r>
              <a:rPr lang="en-GB" dirty="0"/>
              <a:t> </a:t>
            </a:r>
            <a:r>
              <a:rPr lang="en-GB" dirty="0" err="1"/>
              <a:t>avant</a:t>
            </a:r>
            <a:r>
              <a:rPr lang="en-GB" dirty="0"/>
              <a:t> de la charger!</a:t>
            </a:r>
          </a:p>
          <a:p>
            <a:endParaRPr lang="en-GB" dirty="0"/>
          </a:p>
          <a:p>
            <a:r>
              <a:rPr lang="en-GB" dirty="0"/>
              <a:t>Ne laissez jamais </a:t>
            </a:r>
            <a:r>
              <a:rPr lang="en-GB" dirty="0" err="1"/>
              <a:t>vos</a:t>
            </a:r>
            <a:r>
              <a:rPr lang="en-GB" dirty="0"/>
              <a:t> batteries sans surveillance pendant la charge!</a:t>
            </a:r>
          </a:p>
        </p:txBody>
      </p:sp>
    </p:spTree>
    <p:extLst>
      <p:ext uri="{BB962C8B-B14F-4D97-AF65-F5344CB8AC3E}">
        <p14:creationId xmlns:p14="http://schemas.microsoft.com/office/powerpoint/2010/main" val="937003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3BE29-16DF-2B0B-9B83-D823DA6B5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AC54871-245F-C05A-07BF-0393679185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2632" y="254210"/>
            <a:ext cx="11697212" cy="650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80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F074E-E9FC-A82B-9E52-4CF67CAE8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5376"/>
          </a:xfrm>
        </p:spPr>
        <p:txBody>
          <a:bodyPr>
            <a:normAutofit fontScale="90000"/>
          </a:bodyPr>
          <a:lstStyle/>
          <a:p>
            <a:r>
              <a:rPr lang="en-GB" sz="4000" b="1" dirty="0">
                <a:latin typeface="Rockwell" panose="02060603020205020403" pitchFamily="18" charset="77"/>
              </a:rPr>
              <a:t>2 accidents </a:t>
            </a:r>
            <a:r>
              <a:rPr lang="en-GB" sz="4000" b="1" dirty="0" err="1">
                <a:latin typeface="Rockwell" panose="02060603020205020403" pitchFamily="18" charset="77"/>
              </a:rPr>
              <a:t>en</a:t>
            </a:r>
            <a:r>
              <a:rPr lang="en-GB" sz="4000" b="1" dirty="0">
                <a:latin typeface="Rockwell" panose="02060603020205020403" pitchFamily="18" charset="77"/>
              </a:rPr>
              <a:t> 2024 </a:t>
            </a:r>
            <a:r>
              <a:rPr lang="en-GB" sz="4000" b="1" dirty="0" err="1">
                <a:latin typeface="Rockwell" panose="02060603020205020403" pitchFamily="18" charset="77"/>
              </a:rPr>
              <a:t>seulement</a:t>
            </a:r>
            <a:r>
              <a:rPr lang="en-GB" sz="4000" b="1" dirty="0">
                <a:latin typeface="Rockwell" panose="02060603020205020403" pitchFamily="18" charset="77"/>
              </a:rPr>
              <a:t> avec ACW</a:t>
            </a:r>
            <a:endParaRPr lang="en-BE" sz="4000" b="1" dirty="0">
              <a:latin typeface="Rockwell" panose="02060603020205020403" pitchFamily="18" charset="77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1E55E8-7DD7-D1FB-6776-970DEEFABC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46750" y="980502"/>
            <a:ext cx="3203178" cy="569454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BD96E3-DD20-2DF8-616D-633FF28A8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105" y="980502"/>
            <a:ext cx="3203179" cy="569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73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01147-78E3-09E1-6840-F8AA56587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1309"/>
          </a:xfrm>
        </p:spPr>
        <p:txBody>
          <a:bodyPr>
            <a:normAutofit fontScale="90000"/>
          </a:bodyPr>
          <a:lstStyle/>
          <a:p>
            <a:r>
              <a:rPr lang="en-GB" b="1" i="0" dirty="0">
                <a:solidFill>
                  <a:srgbClr val="131313"/>
                </a:solidFill>
                <a:effectLst/>
                <a:latin typeface="Rockwell" panose="02060603020205020403" pitchFamily="18" charset="77"/>
              </a:rPr>
              <a:t>Inspirations</a:t>
            </a:r>
            <a:endParaRPr lang="en-BE" b="1" dirty="0">
              <a:latin typeface="Rockwell" panose="02060603020205020403" pitchFamily="18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0A2BE8-F21C-5B3F-FED4-A05E6453E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87" y="1156586"/>
            <a:ext cx="3807126" cy="5327935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E291A8-62AE-4783-526B-0BD5EF737C46}"/>
              </a:ext>
            </a:extLst>
          </p:cNvPr>
          <p:cNvSpPr txBox="1"/>
          <p:nvPr/>
        </p:nvSpPr>
        <p:spPr>
          <a:xfrm>
            <a:off x="6367749" y="6492875"/>
            <a:ext cx="5824252" cy="271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/>
              <a:t>Source</a:t>
            </a:r>
            <a:r>
              <a:rPr lang="en-GB" sz="1100" dirty="0"/>
              <a:t>: https://</a:t>
            </a:r>
            <a:r>
              <a:rPr lang="en-GB" sz="1100" dirty="0" err="1"/>
              <a:t>www.rotor-magazin.com</a:t>
            </a:r>
            <a:r>
              <a:rPr lang="en-GB" sz="1100" dirty="0"/>
              <a:t>/</a:t>
            </a:r>
            <a:r>
              <a:rPr lang="en-GB" sz="1100" dirty="0" err="1"/>
              <a:t>wp</a:t>
            </a:r>
            <a:r>
              <a:rPr lang="en-GB" sz="1100" dirty="0"/>
              <a:t>-content/uploads/2016/01/</a:t>
            </a:r>
            <a:r>
              <a:rPr lang="en-GB" sz="1100" dirty="0" err="1"/>
              <a:t>LipoKoffer_Eigenbau.pdf</a:t>
            </a:r>
            <a:endParaRPr lang="en-BE" sz="11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FC9B5B-223B-BC89-875C-6F6050CA4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096" y="1999833"/>
            <a:ext cx="4268082" cy="39370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67B8F5-8FDE-949D-5B32-AF1A6A9D8E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4006" y="1072111"/>
            <a:ext cx="4283520" cy="366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8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15696-6D79-0536-736B-220EB8A16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5C643-76BA-0F6A-FC14-07947360BF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FBF525-27FB-36C5-E059-078E92253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02" y="0"/>
            <a:ext cx="116433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645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EE128-814C-1FF4-C9E8-B8523215A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0629"/>
          </a:xfrm>
        </p:spPr>
        <p:txBody>
          <a:bodyPr/>
          <a:lstStyle/>
          <a:p>
            <a:r>
              <a:rPr lang="en-GB" b="1" dirty="0">
                <a:latin typeface="Rockwell" panose="02060603020205020403" pitchFamily="18" charset="77"/>
              </a:rPr>
              <a:t>Concept</a:t>
            </a:r>
            <a:endParaRPr lang="en-BE" b="1" dirty="0">
              <a:latin typeface="Rockwell" panose="02060603020205020403" pitchFamily="18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9DA147-9E2C-02ED-0B66-B4EAF559F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41" y="1784730"/>
            <a:ext cx="5942659" cy="48033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A4738F-AC77-6F76-79D0-8193FA07D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882" y="572878"/>
            <a:ext cx="5759982" cy="613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20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6352B-8F33-09D5-714A-BB4CFFC8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793" y="365126"/>
            <a:ext cx="11226187" cy="714528"/>
          </a:xfrm>
        </p:spPr>
        <p:txBody>
          <a:bodyPr>
            <a:normAutofit fontScale="90000"/>
          </a:bodyPr>
          <a:lstStyle/>
          <a:p>
            <a:r>
              <a:rPr lang="en-GB" sz="3600" b="1" i="0" dirty="0" err="1">
                <a:solidFill>
                  <a:srgbClr val="4A4947"/>
                </a:solidFill>
                <a:effectLst/>
                <a:latin typeface="Rockwell" panose="02060603020205020403" pitchFamily="18" charset="77"/>
              </a:rPr>
              <a:t>Panneau</a:t>
            </a:r>
            <a:r>
              <a:rPr lang="en-GB" sz="3600" b="1" i="0" dirty="0">
                <a:solidFill>
                  <a:srgbClr val="4A4947"/>
                </a:solidFill>
                <a:effectLst/>
                <a:latin typeface="Rockwell" panose="02060603020205020403" pitchFamily="18" charset="77"/>
              </a:rPr>
              <a:t> de construction 150 x 100 x 1 cm FERMACELL</a:t>
            </a:r>
            <a:endParaRPr lang="en-BE" sz="3600" b="1" dirty="0">
              <a:latin typeface="Rockwell" panose="02060603020205020403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92347-BB8F-F156-A4A4-ABF7B9383F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BE" dirty="0"/>
          </a:p>
          <a:p>
            <a:pPr marL="0" indent="0">
              <a:buNone/>
            </a:pPr>
            <a:endParaRPr lang="en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3B3F4C-02C3-EA5A-1734-27FBD689C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970" y="1355079"/>
            <a:ext cx="8202975" cy="44567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667A67-533B-73EF-D8E5-4A508AFFC331}"/>
              </a:ext>
            </a:extLst>
          </p:cNvPr>
          <p:cNvSpPr txBox="1"/>
          <p:nvPr/>
        </p:nvSpPr>
        <p:spPr>
          <a:xfrm>
            <a:off x="838200" y="6292819"/>
            <a:ext cx="5971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https://</a:t>
            </a:r>
            <a:r>
              <a:rPr lang="en-GB" sz="1000" dirty="0" err="1"/>
              <a:t>www.mr-bricolage.be</a:t>
            </a:r>
            <a:r>
              <a:rPr lang="en-GB" sz="1000" dirty="0"/>
              <a:t>/</a:t>
            </a:r>
            <a:r>
              <a:rPr lang="en-GB" sz="1000" dirty="0" err="1"/>
              <a:t>isolant-ecologique</a:t>
            </a:r>
            <a:r>
              <a:rPr lang="en-GB" sz="1000" dirty="0"/>
              <a:t>/3540-panneau-de-construction-150-x-100-x-1-cm-fermacell-4007548003858.html?srsltid=AfmBOopQAeIFDXuWvg2nKSy2HzidGtc_4sQk7I9U7mxD_Z1ilMHQ25i_</a:t>
            </a:r>
            <a:endParaRPr lang="en-BE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E6EF64-3D1A-DB84-FCE4-C40FC8A33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03763">
            <a:off x="10233362" y="2941119"/>
            <a:ext cx="133320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37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6352B-8F33-09D5-714A-BB4CFFC8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4528"/>
          </a:xfrm>
        </p:spPr>
        <p:txBody>
          <a:bodyPr>
            <a:normAutofit/>
          </a:bodyPr>
          <a:lstStyle/>
          <a:p>
            <a:r>
              <a:rPr lang="en-GB" sz="3600" b="1" i="0" dirty="0" err="1">
                <a:solidFill>
                  <a:srgbClr val="4A4947"/>
                </a:solidFill>
                <a:effectLst/>
                <a:latin typeface="Rockwell" panose="02060603020205020403" pitchFamily="18" charset="77"/>
              </a:rPr>
              <a:t>Boite</a:t>
            </a:r>
            <a:r>
              <a:rPr lang="en-GB" sz="3600" b="1" i="0" dirty="0">
                <a:solidFill>
                  <a:srgbClr val="4A4947"/>
                </a:solidFill>
                <a:effectLst/>
                <a:latin typeface="Rockwell" panose="02060603020205020403" pitchFamily="18" charset="77"/>
              </a:rPr>
              <a:t> </a:t>
            </a:r>
            <a:r>
              <a:rPr lang="en-GB" sz="3600" b="1" i="0" dirty="0" err="1">
                <a:solidFill>
                  <a:srgbClr val="4A4947"/>
                </a:solidFill>
                <a:effectLst/>
                <a:latin typeface="Rockwell" panose="02060603020205020403" pitchFamily="18" charset="77"/>
              </a:rPr>
              <a:t>en</a:t>
            </a:r>
            <a:r>
              <a:rPr lang="en-GB" sz="3600" b="1" i="0" dirty="0">
                <a:solidFill>
                  <a:srgbClr val="4A4947"/>
                </a:solidFill>
                <a:effectLst/>
                <a:latin typeface="Rockwell" panose="02060603020205020403" pitchFamily="18" charset="77"/>
              </a:rPr>
              <a:t> </a:t>
            </a:r>
            <a:r>
              <a:rPr lang="en-GB" sz="3600" b="1" i="0" dirty="0" err="1">
                <a:solidFill>
                  <a:srgbClr val="4A4947"/>
                </a:solidFill>
                <a:effectLst/>
                <a:latin typeface="Rockwell" panose="02060603020205020403" pitchFamily="18" charset="77"/>
              </a:rPr>
              <a:t>métal</a:t>
            </a:r>
            <a:endParaRPr lang="en-BE" sz="3600" dirty="0">
              <a:latin typeface="Rockwell" panose="02060603020205020403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92347-BB8F-F156-A4A4-ABF7B9383F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BE" dirty="0"/>
          </a:p>
          <a:p>
            <a:pPr marL="0" indent="0">
              <a:buNone/>
            </a:pPr>
            <a:endParaRPr lang="en-B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47937C-10F9-F1EB-42EF-8B1B50BCD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959" y="1018678"/>
            <a:ext cx="8238256" cy="583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52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01CE4-4AA4-7735-2C4C-9EE1E4FAB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5034"/>
          </a:xfrm>
        </p:spPr>
        <p:txBody>
          <a:bodyPr/>
          <a:lstStyle/>
          <a:p>
            <a:r>
              <a:rPr lang="en-GB" dirty="0">
                <a:latin typeface="Rockwell" panose="02060603020205020403" pitchFamily="18" charset="77"/>
              </a:rPr>
              <a:t>Station de charge - </a:t>
            </a:r>
            <a:r>
              <a:rPr lang="en-GB" dirty="0" err="1">
                <a:latin typeface="Rockwell" panose="02060603020205020403" pitchFamily="18" charset="77"/>
              </a:rPr>
              <a:t>Réalisation</a:t>
            </a:r>
            <a:r>
              <a:rPr lang="en-GB" dirty="0">
                <a:latin typeface="Rockwell" panose="02060603020205020403" pitchFamily="18" charset="77"/>
              </a:rPr>
              <a:t> du </a:t>
            </a:r>
            <a:r>
              <a:rPr lang="en-GB" dirty="0" err="1">
                <a:latin typeface="Rockwell" panose="02060603020205020403" pitchFamily="18" charset="77"/>
              </a:rPr>
              <a:t>Projet</a:t>
            </a:r>
            <a:endParaRPr lang="en-BE" dirty="0">
              <a:latin typeface="Rockwell" panose="02060603020205020403" pitchFamily="18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E0B1CE-0119-580B-95E4-4DDB4B709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0" y="1423309"/>
            <a:ext cx="6441507" cy="489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AF3F75-5D11-7CE7-395E-CF96A4320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10160"/>
            <a:ext cx="6081470" cy="49252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0272F59-D94A-D052-6A60-F996C2108418}"/>
              </a:ext>
            </a:extLst>
          </p:cNvPr>
          <p:cNvSpPr/>
          <p:nvPr/>
        </p:nvSpPr>
        <p:spPr>
          <a:xfrm>
            <a:off x="6096000" y="1322024"/>
            <a:ext cx="106496" cy="5013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78326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BAC6A-8D60-FC2E-2E08-B4696F19E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60292"/>
          </a:xfrm>
        </p:spPr>
        <p:txBody>
          <a:bodyPr>
            <a:normAutofit fontScale="90000"/>
          </a:bodyPr>
          <a:lstStyle/>
          <a:p>
            <a:r>
              <a:rPr lang="en-GB" b="1" dirty="0" err="1">
                <a:latin typeface="Rockwell" panose="02060603020205020403" pitchFamily="18" charset="77"/>
              </a:rPr>
              <a:t>Fichiers</a:t>
            </a:r>
            <a:r>
              <a:rPr lang="en-GB" b="1" dirty="0">
                <a:latin typeface="Rockwell" panose="02060603020205020403" pitchFamily="18" charset="77"/>
              </a:rPr>
              <a:t> STL</a:t>
            </a:r>
            <a:endParaRPr lang="en-BE" b="1" dirty="0">
              <a:latin typeface="Rockwell" panose="02060603020205020403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3DCB8-4FB2-16FD-99D7-D361B2F54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4737"/>
            <a:ext cx="10515600" cy="5042226"/>
          </a:xfrm>
        </p:spPr>
        <p:txBody>
          <a:bodyPr>
            <a:normAutofit/>
          </a:bodyPr>
          <a:lstStyle/>
          <a:p>
            <a:r>
              <a:rPr lang="en-GB" sz="2400" dirty="0">
                <a:hlinkClick r:id="rId2"/>
              </a:rPr>
              <a:t>https://drive.google.com/file/d/1vem0kRdKDgeBx4YF_SqgY6HUIo1FeVOc/view</a:t>
            </a:r>
            <a:endParaRPr lang="en-GB" sz="2400" dirty="0"/>
          </a:p>
          <a:p>
            <a:endParaRPr lang="en-BE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A27E9E-E90D-4C71-71A9-8C977E86F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96" y="2176403"/>
            <a:ext cx="5655414" cy="3431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22F51D-BCBD-33BD-CDB6-CB0E7B438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210" y="2385984"/>
            <a:ext cx="5560688" cy="3221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BC3F2D-D38A-62B8-BC07-DEE69261490F}"/>
              </a:ext>
            </a:extLst>
          </p:cNvPr>
          <p:cNvSpPr txBox="1"/>
          <p:nvPr/>
        </p:nvSpPr>
        <p:spPr>
          <a:xfrm>
            <a:off x="947451" y="6176963"/>
            <a:ext cx="9111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b="1" dirty="0"/>
              <a:t>Project</a:t>
            </a:r>
            <a:r>
              <a:rPr lang="en-BE" dirty="0"/>
              <a:t>: </a:t>
            </a:r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=UzZwmOiTP6k&amp;t=1658s&amp;ab_channel=</a:t>
            </a:r>
            <a:r>
              <a:rPr lang="en-GB" dirty="0" err="1"/>
              <a:t>BavarianRC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944381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173</Words>
  <Application>Microsoft Macintosh PowerPoint</Application>
  <PresentationFormat>Widescreen</PresentationFormat>
  <Paragraphs>22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Arial Rounded MT Bold</vt:lpstr>
      <vt:lpstr>Calibri</vt:lpstr>
      <vt:lpstr>Calibri Light</vt:lpstr>
      <vt:lpstr>Rockwell</vt:lpstr>
      <vt:lpstr>Stencil</vt:lpstr>
      <vt:lpstr>Office Theme</vt:lpstr>
      <vt:lpstr>LIPO SAFE</vt:lpstr>
      <vt:lpstr>2 accidents en 2024 seulement avec ACW</vt:lpstr>
      <vt:lpstr>Inspirations</vt:lpstr>
      <vt:lpstr>PowerPoint Presentation</vt:lpstr>
      <vt:lpstr>Concept</vt:lpstr>
      <vt:lpstr>Panneau de construction 150 x 100 x 1 cm FERMACELL</vt:lpstr>
      <vt:lpstr>Boite en métal</vt:lpstr>
      <vt:lpstr>Station de charge - Réalisation du Projet</vt:lpstr>
      <vt:lpstr>Fichiers STL</vt:lpstr>
      <vt:lpstr>WARNINGS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 Wild</dc:creator>
  <cp:lastModifiedBy>Al Wild</cp:lastModifiedBy>
  <cp:revision>26</cp:revision>
  <dcterms:created xsi:type="dcterms:W3CDTF">2025-03-11T12:25:13Z</dcterms:created>
  <dcterms:modified xsi:type="dcterms:W3CDTF">2025-03-11T19:30:56Z</dcterms:modified>
</cp:coreProperties>
</file>